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56" r:id="rId2"/>
    <p:sldId id="274" r:id="rId3"/>
    <p:sldId id="275" r:id="rId4"/>
    <p:sldId id="278" r:id="rId5"/>
    <p:sldId id="288" r:id="rId6"/>
    <p:sldId id="279" r:id="rId7"/>
    <p:sldId id="291" r:id="rId8"/>
    <p:sldId id="289" r:id="rId9"/>
    <p:sldId id="292" r:id="rId10"/>
    <p:sldId id="286" r:id="rId11"/>
    <p:sldId id="287" r:id="rId12"/>
    <p:sldId id="284" r:id="rId13"/>
    <p:sldId id="285" r:id="rId14"/>
    <p:sldId id="282" r:id="rId15"/>
    <p:sldId id="283" r:id="rId16"/>
    <p:sldId id="280" r:id="rId17"/>
    <p:sldId id="281" r:id="rId18"/>
    <p:sldId id="272" r:id="rId19"/>
    <p:sldId id="262" r:id="rId20"/>
    <p:sldId id="263" r:id="rId21"/>
    <p:sldId id="276" r:id="rId22"/>
    <p:sldId id="277" r:id="rId23"/>
    <p:sldId id="257" r:id="rId24"/>
    <p:sldId id="259" r:id="rId25"/>
    <p:sldId id="258" r:id="rId26"/>
    <p:sldId id="260" r:id="rId27"/>
    <p:sldId id="261" r:id="rId28"/>
    <p:sldId id="264" r:id="rId29"/>
    <p:sldId id="273" r:id="rId30"/>
  </p:sldIdLst>
  <p:sldSz cx="9144000" cy="6858000" type="screen4x3"/>
  <p:notesSz cx="6858000" cy="9144000"/>
  <p:photoAlbum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94635" autoAdjust="0"/>
  </p:normalViewPr>
  <p:slideViewPr>
    <p:cSldViewPr>
      <p:cViewPr varScale="1">
        <p:scale>
          <a:sx n="82" d="100"/>
          <a:sy n="82" d="100"/>
        </p:scale>
        <p:origin x="1474" y="5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A9C4D3-E4A8-46A2-9592-95D861755850}" type="datetimeFigureOut">
              <a:rPr lang="en-GB" smtClean="0"/>
              <a:t>06/01/2022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DCBB03-B23B-46A0-BE78-08C6EA54CB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47890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F5DB09-97F5-4427-84DC-9F3FF8BB9D28}" type="datetimeFigureOut">
              <a:rPr lang="en-GB" smtClean="0"/>
              <a:t>06/01/2022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1EA23-477E-4B56-B029-11B4A27388F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72843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F5DB09-97F5-4427-84DC-9F3FF8BB9D28}" type="datetimeFigureOut">
              <a:rPr lang="en-GB" smtClean="0"/>
              <a:t>06/01/2022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1EA23-477E-4B56-B029-11B4A27388F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34602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F5DB09-97F5-4427-84DC-9F3FF8BB9D28}" type="datetimeFigureOut">
              <a:rPr lang="en-GB" smtClean="0"/>
              <a:t>06/01/2022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1EA23-477E-4B56-B029-11B4A27388F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18143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F5DB09-97F5-4427-84DC-9F3FF8BB9D28}" type="datetimeFigureOut">
              <a:rPr lang="en-GB" smtClean="0"/>
              <a:t>06/01/2022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1EA23-477E-4B56-B029-11B4A27388F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56251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F5DB09-97F5-4427-84DC-9F3FF8BB9D28}" type="datetimeFigureOut">
              <a:rPr lang="en-GB" smtClean="0"/>
              <a:t>06/01/2022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1EA23-477E-4B56-B029-11B4A27388F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90871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F5DB09-97F5-4427-84DC-9F3FF8BB9D28}" type="datetimeFigureOut">
              <a:rPr lang="en-GB" smtClean="0"/>
              <a:t>06/01/2022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1EA23-477E-4B56-B029-11B4A27388F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36087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F5DB09-97F5-4427-84DC-9F3FF8BB9D28}" type="datetimeFigureOut">
              <a:rPr lang="en-GB" smtClean="0"/>
              <a:t>06/01/2022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1EA23-477E-4B56-B029-11B4A27388F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24173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F5DB09-97F5-4427-84DC-9F3FF8BB9D28}" type="datetimeFigureOut">
              <a:rPr lang="en-GB" smtClean="0"/>
              <a:t>06/01/2022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1EA23-477E-4B56-B029-11B4A27388F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47821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F5DB09-97F5-4427-84DC-9F3FF8BB9D28}" type="datetimeFigureOut">
              <a:rPr lang="en-GB" smtClean="0"/>
              <a:t>06/01/2022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1EA23-477E-4B56-B029-11B4A27388F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08628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F5DB09-97F5-4427-84DC-9F3FF8BB9D28}" type="datetimeFigureOut">
              <a:rPr lang="en-GB" smtClean="0"/>
              <a:t>06/01/2022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1EA23-477E-4B56-B029-11B4A27388F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15668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F5DB09-97F5-4427-84DC-9F3FF8BB9D28}" type="datetimeFigureOut">
              <a:rPr lang="en-GB" smtClean="0"/>
              <a:t>06/01/2022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1EA23-477E-4B56-B029-11B4A27388F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43508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weave">
          <a:fgClr>
            <a:schemeClr val="bg2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F5DB09-97F5-4427-84DC-9F3FF8BB9D28}" type="datetimeFigureOut">
              <a:rPr lang="en-GB" smtClean="0"/>
              <a:t>06/01/2022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A1EA23-477E-4B56-B029-11B4A27388F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82105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9552" y="404664"/>
            <a:ext cx="7772400" cy="1470025"/>
          </a:xfrm>
        </p:spPr>
        <p:txBody>
          <a:bodyPr/>
          <a:lstStyle/>
          <a:p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Information Systems </a:t>
            </a:r>
            <a:b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Project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55576" y="2492896"/>
            <a:ext cx="7992888" cy="3600400"/>
          </a:xfrm>
        </p:spPr>
        <p:txBody>
          <a:bodyPr>
            <a:normAutofit/>
          </a:bodyPr>
          <a:lstStyle/>
          <a:p>
            <a:pPr algn="l"/>
            <a:r>
              <a:rPr lang="en-GB" b="1" dirty="0"/>
              <a:t>This project is a hospital managing system, it have some managing features like:</a:t>
            </a:r>
          </a:p>
          <a:p>
            <a:pPr marL="457200" indent="-457200" algn="l">
              <a:buFont typeface="Arial" pitchFamily="34" charset="0"/>
              <a:buChar char="•"/>
            </a:pPr>
            <a:r>
              <a:rPr lang="en-GB" dirty="0"/>
              <a:t>Adding (Doctors, nurses and patients).</a:t>
            </a:r>
          </a:p>
          <a:p>
            <a:pPr marL="457200" indent="-457200" algn="l">
              <a:buFont typeface="Arial" pitchFamily="34" charset="0"/>
              <a:buChar char="•"/>
            </a:pPr>
            <a:r>
              <a:rPr lang="en-GB" dirty="0"/>
              <a:t>Get IDs (By person’s name).</a:t>
            </a:r>
          </a:p>
          <a:p>
            <a:pPr marL="457200" indent="-457200" algn="l">
              <a:buFont typeface="Arial" pitchFamily="34" charset="0"/>
              <a:buChar char="•"/>
            </a:pPr>
            <a:r>
              <a:rPr lang="en-GB" dirty="0"/>
              <a:t>Get Patients Data .</a:t>
            </a:r>
          </a:p>
          <a:p>
            <a:pPr marL="457200" indent="-457200" algn="l">
              <a:buFont typeface="Arial" pitchFamily="34" charset="0"/>
              <a:buChar char="•"/>
            </a:pPr>
            <a:r>
              <a:rPr lang="en-GB" dirty="0"/>
              <a:t>Get Staff Data &amp; Salaries .</a:t>
            </a:r>
          </a:p>
        </p:txBody>
      </p:sp>
    </p:spTree>
    <p:extLst>
      <p:ext uri="{BB962C8B-B14F-4D97-AF65-F5344CB8AC3E}">
        <p14:creationId xmlns:p14="http://schemas.microsoft.com/office/powerpoint/2010/main" val="939283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404A0A-9FF5-471F-B442-95440528E7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E18D7A-D873-4596-8B6E-FFB6696073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89844"/>
            <a:ext cx="9144000" cy="51435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5FAD8C38-BD48-4C63-9852-BD83FF4103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04" y="391999"/>
            <a:ext cx="8229600" cy="706090"/>
          </a:xfrm>
        </p:spPr>
        <p:txBody>
          <a:bodyPr>
            <a:normAutofit fontScale="90000"/>
          </a:bodyPr>
          <a:lstStyle/>
          <a:p>
            <a:pPr algn="l"/>
            <a:r>
              <a:rPr lang="en-US" sz="3200" b="1" dirty="0">
                <a:latin typeface="Century Gothic" panose="020B0502020202020204" pitchFamily="34" charset="0"/>
              </a:rPr>
              <a:t>Queries :</a:t>
            </a:r>
            <a:br>
              <a:rPr lang="en-US" sz="3200" b="1" dirty="0">
                <a:latin typeface="Century Gothic" panose="020B0502020202020204" pitchFamily="34" charset="0"/>
              </a:rPr>
            </a:br>
            <a:r>
              <a:rPr lang="en-US" sz="2400" b="1" dirty="0">
                <a:latin typeface="Century Gothic" panose="020B0502020202020204" pitchFamily="34" charset="0"/>
              </a:rPr>
              <a:t>Doctor salary</a:t>
            </a:r>
            <a:br>
              <a:rPr lang="en-US" sz="1050" dirty="0"/>
            </a:br>
            <a:endParaRPr lang="en-US" sz="2400" b="1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40447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2E19AF2-3AEA-45B3-A6B7-B7FB180E0B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52736"/>
            <a:ext cx="9144000" cy="51435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CD17F100-22D8-4A99-9BFB-589B54C2BC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28" y="18256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2400" b="1" dirty="0">
                <a:latin typeface="Century Gothic" panose="020B0502020202020204" pitchFamily="34" charset="0"/>
              </a:rPr>
              <a:t>Find patient   </a:t>
            </a:r>
          </a:p>
        </p:txBody>
      </p:sp>
    </p:spTree>
    <p:extLst>
      <p:ext uri="{BB962C8B-B14F-4D97-AF65-F5344CB8AC3E}">
        <p14:creationId xmlns:p14="http://schemas.microsoft.com/office/powerpoint/2010/main" val="18750591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FEBE755-0184-4E7D-9A6B-39BF2469F2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52736"/>
            <a:ext cx="9144000" cy="51435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8EF135F-B005-4A24-8186-73AC7094A2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28" y="18256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2400" b="1" dirty="0">
                <a:latin typeface="Century Gothic" panose="020B0502020202020204" pitchFamily="34" charset="0"/>
              </a:rPr>
              <a:t>Get doctor id    </a:t>
            </a:r>
          </a:p>
        </p:txBody>
      </p:sp>
    </p:spTree>
    <p:extLst>
      <p:ext uri="{BB962C8B-B14F-4D97-AF65-F5344CB8AC3E}">
        <p14:creationId xmlns:p14="http://schemas.microsoft.com/office/powerpoint/2010/main" val="35837285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3360FFD-D88B-456C-9563-324F04EDAD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21804"/>
            <a:ext cx="9144000" cy="51435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01EB7B46-8621-4914-AD1B-C60FE16165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28" y="18256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2400" b="1" dirty="0">
                <a:latin typeface="Century Gothic" panose="020B0502020202020204" pitchFamily="34" charset="0"/>
              </a:rPr>
              <a:t>Get nurse id   </a:t>
            </a:r>
          </a:p>
        </p:txBody>
      </p:sp>
    </p:spTree>
    <p:extLst>
      <p:ext uri="{BB962C8B-B14F-4D97-AF65-F5344CB8AC3E}">
        <p14:creationId xmlns:p14="http://schemas.microsoft.com/office/powerpoint/2010/main" val="7739454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C7BBFD3-6F39-4346-A00A-DF27844691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21804"/>
            <a:ext cx="9144000" cy="51435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93677D7-DBA9-4F79-B96F-00B4D9C729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28" y="18256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2400" b="1" dirty="0">
                <a:latin typeface="Century Gothic" panose="020B0502020202020204" pitchFamily="34" charset="0"/>
              </a:rPr>
              <a:t>Get patient id    </a:t>
            </a:r>
          </a:p>
        </p:txBody>
      </p:sp>
    </p:spTree>
    <p:extLst>
      <p:ext uri="{BB962C8B-B14F-4D97-AF65-F5344CB8AC3E}">
        <p14:creationId xmlns:p14="http://schemas.microsoft.com/office/powerpoint/2010/main" val="13468931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8EE9978-BE26-4365-A18F-6A8BB5DB54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21804"/>
            <a:ext cx="9144000" cy="51435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5A0C73F3-D2D9-44C1-982F-E2AD9C6A06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28" y="18256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2400" b="1" dirty="0">
                <a:latin typeface="Century Gothic" panose="020B0502020202020204" pitchFamily="34" charset="0"/>
              </a:rPr>
              <a:t>Nurse salary    </a:t>
            </a:r>
          </a:p>
        </p:txBody>
      </p:sp>
    </p:spTree>
    <p:extLst>
      <p:ext uri="{BB962C8B-B14F-4D97-AF65-F5344CB8AC3E}">
        <p14:creationId xmlns:p14="http://schemas.microsoft.com/office/powerpoint/2010/main" val="42273361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5">
            <a:extLst>
              <a:ext uri="{FF2B5EF4-FFF2-40B4-BE49-F238E27FC236}">
                <a16:creationId xmlns:a16="http://schemas.microsoft.com/office/drawing/2014/main" id="{488FEF02-B71A-4567-9F31-CDB25E7EF9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980728"/>
            <a:ext cx="9137768" cy="5139995"/>
          </a:xfr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DB020DB1-2EC8-4E69-87BF-766C8327DD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28" y="18256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2400" b="1" dirty="0">
                <a:latin typeface="Century Gothic" panose="020B0502020202020204" pitchFamily="34" charset="0"/>
              </a:rPr>
              <a:t>Patient     </a:t>
            </a:r>
          </a:p>
        </p:txBody>
      </p:sp>
    </p:spTree>
    <p:extLst>
      <p:ext uri="{BB962C8B-B14F-4D97-AF65-F5344CB8AC3E}">
        <p14:creationId xmlns:p14="http://schemas.microsoft.com/office/powerpoint/2010/main" val="4540273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E4C2FA2-04E7-4E7A-BB2F-9CBFBB6BE0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80728"/>
            <a:ext cx="9144000" cy="51435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E0DB9D2-5FA0-4E4C-87A8-8EBE9A84B2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28" y="18256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2400" b="1" dirty="0">
                <a:latin typeface="Century Gothic" panose="020B0502020202020204" pitchFamily="34" charset="0"/>
              </a:rPr>
              <a:t>staff   </a:t>
            </a:r>
          </a:p>
        </p:txBody>
      </p:sp>
    </p:spTree>
    <p:extLst>
      <p:ext uri="{BB962C8B-B14F-4D97-AF65-F5344CB8AC3E}">
        <p14:creationId xmlns:p14="http://schemas.microsoft.com/office/powerpoint/2010/main" val="24425414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DC73FF9-8356-40A9-9D14-CEAAFFD3E5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09836"/>
            <a:ext cx="9144000" cy="51435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232FA366-B958-4A59-874F-FAB35C3887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04" y="391999"/>
            <a:ext cx="8229600" cy="706090"/>
          </a:xfrm>
        </p:spPr>
        <p:txBody>
          <a:bodyPr>
            <a:normAutofit fontScale="90000"/>
          </a:bodyPr>
          <a:lstStyle/>
          <a:p>
            <a:pPr algn="l"/>
            <a:r>
              <a:rPr lang="en-US" sz="3200" b="1" dirty="0">
                <a:latin typeface="Century Gothic" panose="020B0502020202020204" pitchFamily="34" charset="0"/>
              </a:rPr>
              <a:t>Forms :</a:t>
            </a:r>
            <a:br>
              <a:rPr lang="en-US" sz="3200" b="1" dirty="0">
                <a:latin typeface="Century Gothic" panose="020B0502020202020204" pitchFamily="34" charset="0"/>
              </a:rPr>
            </a:br>
            <a:r>
              <a:rPr lang="en-US" sz="2400" b="1" dirty="0">
                <a:latin typeface="Century Gothic" panose="020B0502020202020204" pitchFamily="34" charset="0"/>
              </a:rPr>
              <a:t>Home form </a:t>
            </a:r>
            <a:br>
              <a:rPr lang="en-US" sz="1050" dirty="0"/>
            </a:br>
            <a:endParaRPr lang="en-US" sz="2400" b="1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23083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98AFFA0-E0E9-490D-BB61-DA48755FEE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49796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4247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F77949-4232-43EB-8308-912F5C9D35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848" y="44421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3200" b="1" dirty="0">
                <a:latin typeface="Century Gothic" panose="020B0502020202020204" pitchFamily="34" charset="0"/>
              </a:rPr>
              <a:t>Components of the project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7E23D8-313A-4DE1-93D1-7CA9808B40A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4" t="22178" r="90246" b="55600"/>
          <a:stretch/>
        </p:blipFill>
        <p:spPr>
          <a:xfrm>
            <a:off x="323528" y="2218828"/>
            <a:ext cx="2239030" cy="315438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3790C66-45AE-49A6-A432-B981E58F9A0D}"/>
              </a:ext>
            </a:extLst>
          </p:cNvPr>
          <p:cNvSpPr txBox="1"/>
          <p:nvPr/>
        </p:nvSpPr>
        <p:spPr>
          <a:xfrm>
            <a:off x="683568" y="1484784"/>
            <a:ext cx="14618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omic Sans MS" panose="030F0702030302020204" pitchFamily="66" charset="0"/>
              </a:rPr>
              <a:t>Tables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FDBF5F4-C37A-47CB-B93B-312E38FF390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25" t="17801" r="36734" b="19638"/>
          <a:stretch/>
        </p:blipFill>
        <p:spPr>
          <a:xfrm>
            <a:off x="3059832" y="2194892"/>
            <a:ext cx="5903461" cy="389840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D3BB60F-E08B-485B-AC87-A143A6CCE17F}"/>
              </a:ext>
            </a:extLst>
          </p:cNvPr>
          <p:cNvSpPr txBox="1"/>
          <p:nvPr/>
        </p:nvSpPr>
        <p:spPr>
          <a:xfrm>
            <a:off x="4716016" y="1556792"/>
            <a:ext cx="23259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omic Sans MS" panose="030F0702030302020204" pitchFamily="66" charset="0"/>
              </a:rPr>
              <a:t>Relationship</a:t>
            </a:r>
          </a:p>
        </p:txBody>
      </p:sp>
    </p:spTree>
    <p:extLst>
      <p:ext uri="{BB962C8B-B14F-4D97-AF65-F5344CB8AC3E}">
        <p14:creationId xmlns:p14="http://schemas.microsoft.com/office/powerpoint/2010/main" val="34840122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B4A1ACD-9E89-4AF6-ADE4-A09577E545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49796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6451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B8DE82C-7207-4513-9FCC-9628B367EE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857249"/>
            <a:ext cx="9162661" cy="5153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502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C76DE3F-1261-49CB-A238-B70ACC4D22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0522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4A0D05F-6F4B-4148-8C7F-489BFA3619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2391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96EC6BE-B422-440D-941B-E34F872F89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0750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ACABFA7-C4F4-425E-B7E1-66C5E88907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1839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FCB1942-7A46-40ED-B37C-85614C8E25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08720"/>
            <a:ext cx="9144000" cy="51435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032DBD6D-803B-4029-BA48-3D49A77D6161}"/>
              </a:ext>
            </a:extLst>
          </p:cNvPr>
          <p:cNvSpPr txBox="1">
            <a:spLocks/>
          </p:cNvSpPr>
          <p:nvPr/>
        </p:nvSpPr>
        <p:spPr>
          <a:xfrm>
            <a:off x="107504" y="116632"/>
            <a:ext cx="8229600" cy="706090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b="1" dirty="0">
                <a:latin typeface="Century Gothic" panose="020B0502020202020204" pitchFamily="34" charset="0"/>
              </a:rPr>
              <a:t> </a:t>
            </a:r>
            <a:br>
              <a:rPr lang="en-US" sz="1050" dirty="0"/>
            </a:br>
            <a:endParaRPr lang="en-US" sz="2400" b="1" dirty="0">
              <a:latin typeface="Century Gothic" panose="020B0502020202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DF4DDC1-5DA2-45A3-9C88-462469A65B17}"/>
              </a:ext>
            </a:extLst>
          </p:cNvPr>
          <p:cNvSpPr txBox="1">
            <a:spLocks/>
          </p:cNvSpPr>
          <p:nvPr/>
        </p:nvSpPr>
        <p:spPr>
          <a:xfrm>
            <a:off x="251520" y="274638"/>
            <a:ext cx="8229600" cy="706090"/>
          </a:xfrm>
          <a:prstGeom prst="rect">
            <a:avLst/>
          </a:prstGeom>
        </p:spPr>
        <p:txBody>
          <a:bodyPr>
            <a:normAutofit fontScale="75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b="1" dirty="0">
                <a:latin typeface="Century Gothic" panose="020B0502020202020204" pitchFamily="34" charset="0"/>
              </a:rPr>
              <a:t>Reports :</a:t>
            </a:r>
            <a:br>
              <a:rPr lang="en-US" sz="3200" b="1" dirty="0">
                <a:latin typeface="Century Gothic" panose="020B0502020202020204" pitchFamily="34" charset="0"/>
              </a:rPr>
            </a:br>
            <a:br>
              <a:rPr lang="en-US" sz="1050" dirty="0"/>
            </a:br>
            <a:endParaRPr lang="en-US" sz="2400" b="1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99908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0F5BFA1-4CCD-411F-A9E4-0F2F88CE98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2015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B8EEFAD-6F9C-451E-B2E1-1B679E6BFF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2684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2C8AEB-D006-C344-86E0-00469371C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Group’s</a:t>
            </a:r>
            <a:r>
              <a:rPr lang="en-GB" b="1" i="1" dirty="0"/>
              <a:t> </a:t>
            </a:r>
            <a:r>
              <a:rPr lang="en-GB" b="1" dirty="0"/>
              <a:t>members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1F4D67-25E3-DD44-BB60-22CE27BD10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680318" y="2459243"/>
            <a:ext cx="8229600" cy="2019300"/>
          </a:xfrm>
        </p:spPr>
        <p:txBody>
          <a:bodyPr anchor="t"/>
          <a:lstStyle/>
          <a:p>
            <a:pPr marL="0" indent="0" algn="r">
              <a:buNone/>
            </a:pPr>
            <a:r>
              <a:rPr lang="en-GB" b="1" dirty="0"/>
              <a:t> </a:t>
            </a:r>
            <a:r>
              <a:rPr lang="en-GB" b="1" dirty="0" err="1"/>
              <a:t>مصطفى</a:t>
            </a:r>
            <a:r>
              <a:rPr lang="en-GB" b="1" dirty="0"/>
              <a:t> </a:t>
            </a:r>
            <a:r>
              <a:rPr lang="en-GB" b="1" dirty="0" err="1"/>
              <a:t>اشرف</a:t>
            </a:r>
            <a:r>
              <a:rPr lang="en-GB" b="1" dirty="0"/>
              <a:t> </a:t>
            </a:r>
            <a:r>
              <a:rPr lang="en-GB" b="1" dirty="0" err="1"/>
              <a:t>على</a:t>
            </a:r>
            <a:r>
              <a:rPr lang="en-GB" b="1" dirty="0"/>
              <a:t> </a:t>
            </a:r>
            <a:r>
              <a:rPr lang="en-GB" b="1" dirty="0" err="1"/>
              <a:t>احمد</a:t>
            </a:r>
            <a:r>
              <a:rPr lang="en-GB" b="1" dirty="0"/>
              <a:t>.</a:t>
            </a:r>
          </a:p>
          <a:p>
            <a:pPr marL="0" indent="0" algn="r">
              <a:buNone/>
            </a:pPr>
            <a:r>
              <a:rPr lang="en-GB" b="1" dirty="0" err="1"/>
              <a:t>محمود</a:t>
            </a:r>
            <a:r>
              <a:rPr lang="en-GB" b="1" dirty="0"/>
              <a:t> </a:t>
            </a:r>
            <a:r>
              <a:rPr lang="en-GB" b="1" dirty="0" err="1"/>
              <a:t>وائل</a:t>
            </a:r>
            <a:r>
              <a:rPr lang="en-GB" b="1" dirty="0"/>
              <a:t> </a:t>
            </a:r>
            <a:r>
              <a:rPr lang="en-GB" b="1" dirty="0" err="1"/>
              <a:t>سيد</a:t>
            </a:r>
            <a:r>
              <a:rPr lang="en-GB" b="1" dirty="0"/>
              <a:t> </a:t>
            </a:r>
            <a:r>
              <a:rPr lang="en-GB" b="1" dirty="0" err="1"/>
              <a:t>احمد</a:t>
            </a:r>
            <a:r>
              <a:rPr lang="en-GB" b="1" dirty="0"/>
              <a:t>.</a:t>
            </a:r>
          </a:p>
          <a:p>
            <a:pPr marL="0" indent="0" algn="r">
              <a:buNone/>
            </a:pPr>
            <a:r>
              <a:rPr lang="en-GB" b="1" dirty="0" err="1"/>
              <a:t>مصطفى</a:t>
            </a:r>
            <a:r>
              <a:rPr lang="en-GB" b="1" dirty="0"/>
              <a:t> </a:t>
            </a:r>
            <a:r>
              <a:rPr lang="en-GB" b="1" dirty="0" err="1"/>
              <a:t>محمود</a:t>
            </a:r>
            <a:r>
              <a:rPr lang="en-GB" b="1" dirty="0"/>
              <a:t> </a:t>
            </a:r>
            <a:r>
              <a:rPr lang="en-GB" b="1" dirty="0" err="1"/>
              <a:t>محمد</a:t>
            </a:r>
            <a:r>
              <a:rPr lang="en-GB" b="1" dirty="0"/>
              <a:t> </a:t>
            </a:r>
            <a:r>
              <a:rPr lang="en-GB" b="1" dirty="0" err="1"/>
              <a:t>خليفه</a:t>
            </a:r>
            <a:r>
              <a:rPr lang="en-GB" b="1" dirty="0"/>
              <a:t>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9888308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B85AEF5-2900-49BB-9C5A-97E277CA8C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667" r="89763" b="6133"/>
          <a:stretch/>
        </p:blipFill>
        <p:spPr>
          <a:xfrm>
            <a:off x="5988536" y="2564904"/>
            <a:ext cx="2574286" cy="158417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5E40448-CCC3-4AFA-B462-4CD29A21ADA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292" r="89762" b="16908"/>
          <a:stretch/>
        </p:blipFill>
        <p:spPr>
          <a:xfrm>
            <a:off x="3347864" y="2564904"/>
            <a:ext cx="1976220" cy="33443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CAFB4FE-2006-454E-97CB-9303CF1283E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000" r="89763" b="46800"/>
          <a:stretch/>
        </p:blipFill>
        <p:spPr>
          <a:xfrm>
            <a:off x="581178" y="2564904"/>
            <a:ext cx="1976220" cy="2736304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0CF9BB71-D4B9-45FC-A79D-0703829051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3200" b="1" dirty="0">
                <a:latin typeface="Century Gothic" panose="020B0502020202020204" pitchFamily="34" charset="0"/>
              </a:rPr>
              <a:t>Components of the project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076A729-6F26-43DC-AEB0-0A5C1B223BB1}"/>
              </a:ext>
            </a:extLst>
          </p:cNvPr>
          <p:cNvSpPr txBox="1"/>
          <p:nvPr/>
        </p:nvSpPr>
        <p:spPr>
          <a:xfrm>
            <a:off x="602678" y="1740357"/>
            <a:ext cx="17554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omic Sans MS" panose="030F0702030302020204" pitchFamily="66" charset="0"/>
              </a:rPr>
              <a:t>Queries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C46FCF-7568-427F-B4EB-B5DE52929CB0}"/>
              </a:ext>
            </a:extLst>
          </p:cNvPr>
          <p:cNvSpPr txBox="1"/>
          <p:nvPr/>
        </p:nvSpPr>
        <p:spPr>
          <a:xfrm>
            <a:off x="3779912" y="1740357"/>
            <a:ext cx="14618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omic Sans MS" panose="030F0702030302020204" pitchFamily="66" charset="0"/>
              </a:rPr>
              <a:t>forms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AD9F684-6CBF-4202-9E51-8793AC8CBAD5}"/>
              </a:ext>
            </a:extLst>
          </p:cNvPr>
          <p:cNvSpPr txBox="1"/>
          <p:nvPr/>
        </p:nvSpPr>
        <p:spPr>
          <a:xfrm>
            <a:off x="6516216" y="1772816"/>
            <a:ext cx="14618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omic Sans MS" panose="030F0702030302020204" pitchFamily="66" charset="0"/>
              </a:rPr>
              <a:t>Reports</a:t>
            </a:r>
          </a:p>
        </p:txBody>
      </p:sp>
    </p:spTree>
    <p:extLst>
      <p:ext uri="{BB962C8B-B14F-4D97-AF65-F5344CB8AC3E}">
        <p14:creationId xmlns:p14="http://schemas.microsoft.com/office/powerpoint/2010/main" val="42651771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E5A770D-5844-47D7-A102-50A44E7B3D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04" y="391999"/>
            <a:ext cx="8229600" cy="706090"/>
          </a:xfrm>
        </p:spPr>
        <p:txBody>
          <a:bodyPr>
            <a:normAutofit fontScale="90000"/>
          </a:bodyPr>
          <a:lstStyle/>
          <a:p>
            <a:pPr algn="l"/>
            <a:r>
              <a:rPr lang="en-US" sz="3200" b="1" dirty="0">
                <a:latin typeface="Century Gothic" panose="020B0502020202020204" pitchFamily="34" charset="0"/>
              </a:rPr>
              <a:t>Tables :</a:t>
            </a:r>
            <a:br>
              <a:rPr lang="en-US" sz="3200" b="1" dirty="0">
                <a:latin typeface="Century Gothic" panose="020B0502020202020204" pitchFamily="34" charset="0"/>
              </a:rPr>
            </a:br>
            <a:r>
              <a:rPr lang="en-US" sz="2400" b="1" dirty="0">
                <a:latin typeface="Century Gothic" panose="020B0502020202020204" pitchFamily="34" charset="0"/>
              </a:rPr>
              <a:t>Doctor</a:t>
            </a:r>
            <a:br>
              <a:rPr lang="en-US" sz="1050" dirty="0"/>
            </a:br>
            <a:endParaRPr lang="en-US" sz="2400" b="1" dirty="0">
              <a:latin typeface="Century Gothic" panose="020B0502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7D95B6D-93D4-424B-B1A8-F65D003727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7638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5880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0D2B8D7-F31C-4859-BCFF-C6EEDB01C8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52736"/>
            <a:ext cx="9144000" cy="51435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72740D76-2A96-4AB8-AC7E-1B47E58C6D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28" y="13995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2400" b="1" dirty="0">
                <a:latin typeface="Century Gothic" panose="020B0502020202020204" pitchFamily="34" charset="0"/>
              </a:rPr>
              <a:t>Patient </a:t>
            </a:r>
          </a:p>
        </p:txBody>
      </p:sp>
    </p:spTree>
    <p:extLst>
      <p:ext uri="{BB962C8B-B14F-4D97-AF65-F5344CB8AC3E}">
        <p14:creationId xmlns:p14="http://schemas.microsoft.com/office/powerpoint/2010/main" val="28807075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57F5052-6BFE-451F-91C7-4908134BCA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6" y="1052736"/>
            <a:ext cx="9144000" cy="5143500"/>
          </a:xfrm>
          <a:prstGeom prst="rect">
            <a:avLst/>
          </a:prstGeom>
        </p:spPr>
      </p:pic>
      <p:sp>
        <p:nvSpPr>
          <p:cNvPr id="30" name="Title 1">
            <a:extLst>
              <a:ext uri="{FF2B5EF4-FFF2-40B4-BE49-F238E27FC236}">
                <a16:creationId xmlns:a16="http://schemas.microsoft.com/office/drawing/2014/main" id="{28385583-2D7F-48A3-9641-5244679C03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28" y="0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2400" b="1" dirty="0">
                <a:latin typeface="Century Gothic" panose="020B0502020202020204" pitchFamily="34" charset="0"/>
              </a:rPr>
              <a:t>Department </a:t>
            </a:r>
          </a:p>
        </p:txBody>
      </p:sp>
    </p:spTree>
    <p:extLst>
      <p:ext uri="{BB962C8B-B14F-4D97-AF65-F5344CB8AC3E}">
        <p14:creationId xmlns:p14="http://schemas.microsoft.com/office/powerpoint/2010/main" val="40544318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4F602A4-9FE9-48B1-8160-DB8E5F095B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52736"/>
            <a:ext cx="9144000" cy="51435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762FFB6-9BBA-4B6D-9574-B192A3E755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2400" b="1" dirty="0">
                <a:latin typeface="Century Gothic" panose="020B0502020202020204" pitchFamily="34" charset="0"/>
              </a:rPr>
              <a:t>Clinic</a:t>
            </a:r>
          </a:p>
        </p:txBody>
      </p:sp>
    </p:spTree>
    <p:extLst>
      <p:ext uri="{BB962C8B-B14F-4D97-AF65-F5344CB8AC3E}">
        <p14:creationId xmlns:p14="http://schemas.microsoft.com/office/powerpoint/2010/main" val="12416443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5AE563-8105-48B6-B15D-3B92E981E8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F9C78C-4B6B-46C7-91B1-AE479C8D4F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52736"/>
            <a:ext cx="9144000" cy="51435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96D912DE-7B31-4393-B5C8-292FC4C68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28" y="18256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2400" b="1" dirty="0">
                <a:latin typeface="Century Gothic" panose="020B0502020202020204" pitchFamily="34" charset="0"/>
              </a:rPr>
              <a:t>Rooms </a:t>
            </a:r>
          </a:p>
        </p:txBody>
      </p:sp>
    </p:spTree>
    <p:extLst>
      <p:ext uri="{BB962C8B-B14F-4D97-AF65-F5344CB8AC3E}">
        <p14:creationId xmlns:p14="http://schemas.microsoft.com/office/powerpoint/2010/main" val="18153030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5931DE5-D9CF-480E-A003-A52987E009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463" y="1052736"/>
            <a:ext cx="9144000" cy="5328592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0FD7C3C6-DFC6-4ECC-878A-7EF33798F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28" y="18256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2400" b="1" dirty="0">
                <a:latin typeface="Century Gothic" panose="020B0502020202020204" pitchFamily="34" charset="0"/>
              </a:rPr>
              <a:t>Nurse  </a:t>
            </a:r>
          </a:p>
        </p:txBody>
      </p:sp>
    </p:spTree>
    <p:extLst>
      <p:ext uri="{BB962C8B-B14F-4D97-AF65-F5344CB8AC3E}">
        <p14:creationId xmlns:p14="http://schemas.microsoft.com/office/powerpoint/2010/main" val="33012522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305</TotalTime>
  <Words>118</Words>
  <Application>Microsoft Office PowerPoint</Application>
  <PresentationFormat>On-screen Show (4:3)</PresentationFormat>
  <Paragraphs>34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Arial</vt:lpstr>
      <vt:lpstr>Calibri</vt:lpstr>
      <vt:lpstr>Century Gothic</vt:lpstr>
      <vt:lpstr>Comic Sans MS</vt:lpstr>
      <vt:lpstr>Office Theme</vt:lpstr>
      <vt:lpstr>Information Systems  Project</vt:lpstr>
      <vt:lpstr>Components of the project</vt:lpstr>
      <vt:lpstr>Components of the project</vt:lpstr>
      <vt:lpstr>Tables : Doctor </vt:lpstr>
      <vt:lpstr>Patient </vt:lpstr>
      <vt:lpstr>Department </vt:lpstr>
      <vt:lpstr>Clinic</vt:lpstr>
      <vt:lpstr>Rooms </vt:lpstr>
      <vt:lpstr>Nurse  </vt:lpstr>
      <vt:lpstr>Queries : Doctor salary </vt:lpstr>
      <vt:lpstr>Find patient   </vt:lpstr>
      <vt:lpstr>Get doctor id    </vt:lpstr>
      <vt:lpstr>Get nurse id   </vt:lpstr>
      <vt:lpstr>Get patient id    </vt:lpstr>
      <vt:lpstr>Nurse salary    </vt:lpstr>
      <vt:lpstr>Patient     </vt:lpstr>
      <vt:lpstr>staff   </vt:lpstr>
      <vt:lpstr>Forms : Home form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Group’s members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Information Systems  Project</dc:title>
  <dc:creator>HP</dc:creator>
  <cp:lastModifiedBy>Mustafa Ashraf</cp:lastModifiedBy>
  <cp:revision>6</cp:revision>
  <dcterms:created xsi:type="dcterms:W3CDTF">2022-01-05T19:55:44Z</dcterms:created>
  <dcterms:modified xsi:type="dcterms:W3CDTF">2022-01-06T03:31:00Z</dcterms:modified>
</cp:coreProperties>
</file>